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17"/>
  </p:notesMasterIdLst>
  <p:sldIdLst>
    <p:sldId id="256" r:id="rId2"/>
    <p:sldId id="289" r:id="rId3"/>
    <p:sldId id="261" r:id="rId4"/>
    <p:sldId id="287" r:id="rId5"/>
    <p:sldId id="286" r:id="rId6"/>
    <p:sldId id="285" r:id="rId7"/>
    <p:sldId id="282" r:id="rId8"/>
    <p:sldId id="275" r:id="rId9"/>
    <p:sldId id="283" r:id="rId10"/>
    <p:sldId id="284" r:id="rId11"/>
    <p:sldId id="288" r:id="rId12"/>
    <p:sldId id="281" r:id="rId13"/>
    <p:sldId id="280" r:id="rId14"/>
    <p:sldId id="25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0445" autoAdjust="0"/>
  </p:normalViewPr>
  <p:slideViewPr>
    <p:cSldViewPr snapToGrid="0">
      <p:cViewPr varScale="1">
        <p:scale>
          <a:sx n="70" d="100"/>
          <a:sy n="70" d="100"/>
        </p:scale>
        <p:origin x="1166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6FF30-EFD7-4437-901C-DE7AE577CC7B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91835-90FF-41E4-AF94-16E4E0C00F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239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Get videos for these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Selecting an 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Pendulum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Combo attack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Thinking about removing the buttons in the main level as it is just another step for the player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indent="0" algn="ctr">
              <a:buNone/>
            </a:pPr>
            <a:r>
              <a:rPr lang="en-GB" sz="1200" dirty="0"/>
              <a:t>Attack</a:t>
            </a:r>
          </a:p>
          <a:p>
            <a:pPr marL="0" indent="0" algn="ctr">
              <a:buNone/>
            </a:pPr>
            <a:r>
              <a:rPr lang="en-GB" sz="1200" dirty="0"/>
              <a:t>Dodge</a:t>
            </a:r>
          </a:p>
          <a:p>
            <a:pPr marL="0" indent="0" algn="ctr">
              <a:buNone/>
            </a:pPr>
            <a:r>
              <a:rPr lang="en-GB" sz="1200" dirty="0"/>
              <a:t>Speed up</a:t>
            </a:r>
          </a:p>
          <a:p>
            <a:pPr marL="0" indent="0" algn="ctr">
              <a:buNone/>
            </a:pPr>
            <a:r>
              <a:rPr lang="en-GB" sz="1200" dirty="0"/>
              <a:t>Heal</a:t>
            </a:r>
          </a:p>
          <a:p>
            <a:pPr marL="0" indent="0" algn="ctr">
              <a:buNone/>
            </a:pPr>
            <a:endParaRPr lang="en-GB" sz="1200" dirty="0"/>
          </a:p>
          <a:p>
            <a:pPr marL="0" indent="0" algn="ctr">
              <a:buNone/>
            </a:pPr>
            <a:r>
              <a:rPr lang="en-GB" sz="1200" dirty="0"/>
              <a:t>Pendulum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81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in screen shot of buttons/symbols</a:t>
            </a:r>
          </a:p>
          <a:p>
            <a:endParaRPr lang="en-GB" dirty="0"/>
          </a:p>
          <a:p>
            <a:r>
              <a:rPr lang="en-GB" dirty="0"/>
              <a:t>And the single pendulum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200" dirty="0"/>
              <a:t>Single set of buttons</a:t>
            </a:r>
          </a:p>
          <a:p>
            <a:endParaRPr lang="en-GB" sz="1200" dirty="0"/>
          </a:p>
          <a:p>
            <a:pPr marL="0" indent="0">
              <a:buNone/>
            </a:pPr>
            <a:r>
              <a:rPr lang="en-GB" sz="1200" dirty="0"/>
              <a:t>More ways to play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1200" dirty="0"/>
              <a:t>More intuitive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20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592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Removed the bridge as it was interrupting the screen</a:t>
            </a:r>
          </a:p>
          <a:p>
            <a:r>
              <a:rPr lang="en-GB" dirty="0"/>
              <a:t>Monochromatic colour palette for background</a:t>
            </a:r>
          </a:p>
          <a:p>
            <a:r>
              <a:rPr lang="en-GB" dirty="0"/>
              <a:t>High value, low saturation colours in comparison to the characters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09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13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85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00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89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271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4632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159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6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011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42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65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85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97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74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511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7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24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50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54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AC6C3-786E-4764-AF53-09A35C48A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Group 14</a:t>
            </a:r>
            <a:br>
              <a:rPr lang="en-GB" sz="8000" dirty="0"/>
            </a:br>
            <a:r>
              <a:rPr lang="en-GB" sz="8000" dirty="0"/>
              <a:t>Vikings vs Spartans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C5E51-DE72-4474-9F90-E096A8224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/>
          </a:bodyPr>
          <a:lstStyle/>
          <a:p>
            <a:pPr lvl="0" algn="ctr"/>
            <a:r>
              <a:rPr lang="en-GB" sz="2400" dirty="0">
                <a:solidFill>
                  <a:schemeClr val="bg2"/>
                </a:solidFill>
              </a:rPr>
              <a:t>Level 4/5 Group 14: Ethan Ward, </a:t>
            </a:r>
            <a:r>
              <a:rPr lang="en-GB" sz="2400" dirty="0" err="1">
                <a:solidFill>
                  <a:schemeClr val="bg2"/>
                </a:solidFill>
              </a:rPr>
              <a:t>Petrut</a:t>
            </a:r>
            <a:r>
              <a:rPr lang="en-GB" sz="2400" dirty="0">
                <a:solidFill>
                  <a:schemeClr val="bg2"/>
                </a:solidFill>
              </a:rPr>
              <a:t> </a:t>
            </a:r>
            <a:r>
              <a:rPr lang="en-GB" sz="2400" dirty="0" err="1">
                <a:solidFill>
                  <a:schemeClr val="bg2"/>
                </a:solidFill>
              </a:rPr>
              <a:t>Vasile</a:t>
            </a:r>
            <a:r>
              <a:rPr lang="en-GB" sz="2400" dirty="0">
                <a:solidFill>
                  <a:schemeClr val="bg2"/>
                </a:solidFill>
              </a:rPr>
              <a:t>, Toby White</a:t>
            </a:r>
          </a:p>
          <a:p>
            <a:pPr algn="ctr"/>
            <a:endParaRPr lang="en-GB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9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4581DD-23DD-4DB9-A7D0-5E4371C6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392"/>
            <a:ext cx="6113829" cy="3437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94743-DB95-4A29-BBC9-98BE1A09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427" y="2300709"/>
            <a:ext cx="6098474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C5AC29-98D8-41FA-A23F-9996CC8C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990B3-3790-4995-9466-2E672E188577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990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D2FD-30CB-4029-9DE9-11A85782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2728735"/>
            <a:ext cx="9404723" cy="1400530"/>
          </a:xfrm>
        </p:spPr>
        <p:txBody>
          <a:bodyPr/>
          <a:lstStyle/>
          <a:p>
            <a:pPr algn="ctr"/>
            <a:r>
              <a:rPr lang="en-GB" dirty="0" smtClean="0"/>
              <a:t>Lessons we have learned in the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7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3386-0D5E-4A17-8B26-AD0E6C56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 Lessons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01C023-AFA1-415C-A4DB-56073A553772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B194E9-B914-4835-B7BF-9D77360C1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dirty="0"/>
              <a:t>Communication</a:t>
            </a:r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r>
              <a:rPr lang="en-GB" sz="3000" dirty="0"/>
              <a:t>Levels and speed people can work at</a:t>
            </a:r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r>
              <a:rPr lang="en-GB" sz="3000" dirty="0"/>
              <a:t>Dealing with issues effectively as they arise </a:t>
            </a:r>
          </a:p>
        </p:txBody>
      </p:sp>
    </p:spTree>
    <p:extLst>
      <p:ext uri="{BB962C8B-B14F-4D97-AF65-F5344CB8AC3E}">
        <p14:creationId xmlns:p14="http://schemas.microsoft.com/office/powerpoint/2010/main" val="23487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440A-3042-4C09-8B9B-D069DBFD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Lessons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4A599-F51F-4CD8-B1B3-C139345BE67A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70DDCD-9716-4ED9-A4F3-C03EAD915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dirty="0"/>
              <a:t>Understand and more efficient with the software used throughout the project.</a:t>
            </a:r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r>
              <a:rPr lang="en-GB" sz="3000" dirty="0"/>
              <a:t>Efficient debugging</a:t>
            </a:r>
          </a:p>
          <a:p>
            <a:pPr marL="0" indent="0">
              <a:buNone/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29044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E62F-782F-4ACF-883E-C01DCFC5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716B1-6E25-4E8D-9760-7F764FFC2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dirty="0"/>
              <a:t>Apply the information obtained about the demographic to the base game </a:t>
            </a:r>
            <a:r>
              <a:rPr lang="en-GB" sz="3000" dirty="0" smtClean="0"/>
              <a:t>ideas</a:t>
            </a:r>
            <a:endParaRPr lang="en-GB" sz="3000" dirty="0" smtClean="0"/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r>
              <a:rPr lang="en-GB" sz="3000" dirty="0" smtClean="0"/>
              <a:t>Properly </a:t>
            </a:r>
            <a:r>
              <a:rPr lang="en-GB" sz="3000" dirty="0"/>
              <a:t>apply design theories and principles </a:t>
            </a:r>
          </a:p>
          <a:p>
            <a:pPr marL="0" indent="0">
              <a:buNone/>
            </a:pPr>
            <a:endParaRPr lang="en-GB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77B54-0290-4018-9D3E-40407F07D633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74362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F416-5594-4C07-ADDF-FE02BFFE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20703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the game looks like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581DD-23DD-4DB9-A7D0-5E4371C6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262743"/>
            <a:ext cx="9520355" cy="53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2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51B4-F8AB-4319-8469-886E3891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3009474"/>
            <a:ext cx="9404723" cy="839053"/>
          </a:xfrm>
        </p:spPr>
        <p:txBody>
          <a:bodyPr/>
          <a:lstStyle/>
          <a:p>
            <a:pPr algn="ctr"/>
            <a:r>
              <a:rPr lang="en-GB" dirty="0"/>
              <a:t>Features and how players felt about them</a:t>
            </a:r>
          </a:p>
        </p:txBody>
      </p:sp>
    </p:spTree>
    <p:extLst>
      <p:ext uri="{BB962C8B-B14F-4D97-AF65-F5344CB8AC3E}">
        <p14:creationId xmlns:p14="http://schemas.microsoft.com/office/powerpoint/2010/main" val="223417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2A52-2A12-4D88-8797-AA8F438E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0073E-4002-466D-9546-003C156E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23" y="1767984"/>
            <a:ext cx="9923236" cy="1825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79FC8-23DE-4760-A760-7E781216C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23" y="4177146"/>
            <a:ext cx="9923236" cy="1825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2C35C9-14B4-446E-82B7-8DE696931604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7245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26CD-B807-498E-BBF9-E9648688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Pendulum</a:t>
            </a:r>
          </a:p>
        </p:txBody>
      </p:sp>
      <p:pic>
        <p:nvPicPr>
          <p:cNvPr id="5" name="Content Placeholder 4" descr="A sign above a store&#10;&#10;Description generated with high confidence">
            <a:extLst>
              <a:ext uri="{FF2B5EF4-FFF2-40B4-BE49-F238E27FC236}">
                <a16:creationId xmlns:a16="http://schemas.microsoft.com/office/drawing/2014/main" id="{59CF7DB9-1037-40A5-96C9-5C82FDF4B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67" y="1319646"/>
            <a:ext cx="9561252" cy="53861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A9410-2022-400A-8659-AA0E6C3F95C4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20358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6613-5B3D-41EB-8E4D-D10724BE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09B31-3037-4021-B6F0-2491DCF49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33" y="1330036"/>
            <a:ext cx="9432133" cy="53134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76E227-EB8D-4AC7-8811-7297715D45B1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4929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D2FD-30CB-4029-9DE9-11A85782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9" y="2728735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How the game has been iterated to meet user feedback</a:t>
            </a:r>
          </a:p>
        </p:txBody>
      </p:sp>
    </p:spTree>
    <p:extLst>
      <p:ext uri="{BB962C8B-B14F-4D97-AF65-F5344CB8AC3E}">
        <p14:creationId xmlns:p14="http://schemas.microsoft.com/office/powerpoint/2010/main" val="325054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B896-5A1A-478D-B140-36340D72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</a:t>
            </a:r>
          </a:p>
        </p:txBody>
      </p:sp>
      <p:pic>
        <p:nvPicPr>
          <p:cNvPr id="7" name="Content Placeholder 6" descr="A close up of a sign&#10;&#10;Description generated with high confidence">
            <a:extLst>
              <a:ext uri="{FF2B5EF4-FFF2-40B4-BE49-F238E27FC236}">
                <a16:creationId xmlns:a16="http://schemas.microsoft.com/office/drawing/2014/main" id="{6ACFD9E4-8B3F-4F74-B83E-268FDCA25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836"/>
            <a:ext cx="6096001" cy="3429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F07AE-23AD-4F2F-83E9-97DC0589D5A1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pic>
        <p:nvPicPr>
          <p:cNvPr id="9" name="Picture 8" descr="A picture containing sky&#10;&#10;Description generated with high confidence">
            <a:extLst>
              <a:ext uri="{FF2B5EF4-FFF2-40B4-BE49-F238E27FC236}">
                <a16:creationId xmlns:a16="http://schemas.microsoft.com/office/drawing/2014/main" id="{F037F3E1-6E4F-406E-8D3C-70AA306F0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015836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7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1ADF-DCD4-43D8-9A69-2BD0B1D2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Beta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3807FECC-39E8-4C26-B399-74471A08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95" y="2305513"/>
            <a:ext cx="6095998" cy="3419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6EF776-358C-417A-97C3-5FBB8AB3B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839" y="2296392"/>
            <a:ext cx="6112061" cy="3437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9A70B1-EED2-4471-B1F8-CC31C72A6CA9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70070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919</TotalTime>
  <Words>200</Words>
  <Application>Microsoft Office PowerPoint</Application>
  <PresentationFormat>Widescreen</PresentationFormat>
  <Paragraphs>72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</vt:lpstr>
      <vt:lpstr>Group 14 Vikings vs Spartans</vt:lpstr>
      <vt:lpstr>What the game looks like</vt:lpstr>
      <vt:lpstr>Features and how players felt about them</vt:lpstr>
      <vt:lpstr>Abilities</vt:lpstr>
      <vt:lpstr>Pendulum</vt:lpstr>
      <vt:lpstr>UI</vt:lpstr>
      <vt:lpstr>How the game has been iterated to meet user feedback</vt:lpstr>
      <vt:lpstr>Alpha</vt:lpstr>
      <vt:lpstr>Beta</vt:lpstr>
      <vt:lpstr>Gold</vt:lpstr>
      <vt:lpstr>Lessons we have learned in the process</vt:lpstr>
      <vt:lpstr>Management Lessons </vt:lpstr>
      <vt:lpstr>Programming Lessons</vt:lpstr>
      <vt:lpstr>Design Lessons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Ward</dc:creator>
  <cp:lastModifiedBy>Toby White (s183349)</cp:lastModifiedBy>
  <cp:revision>92</cp:revision>
  <dcterms:created xsi:type="dcterms:W3CDTF">2018-01-31T15:28:28Z</dcterms:created>
  <dcterms:modified xsi:type="dcterms:W3CDTF">2018-05-02T11:46:01Z</dcterms:modified>
</cp:coreProperties>
</file>